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1" r:id="rId5"/>
    <p:sldId id="258" r:id="rId6"/>
    <p:sldId id="266" r:id="rId7"/>
    <p:sldId id="265" r:id="rId8"/>
    <p:sldId id="267" r:id="rId9"/>
    <p:sldId id="264" r:id="rId10"/>
    <p:sldId id="268" r:id="rId11"/>
    <p:sldId id="263" r:id="rId12"/>
    <p:sldId id="262" r:id="rId13"/>
    <p:sldId id="273" r:id="rId14"/>
    <p:sldId id="259" r:id="rId15"/>
    <p:sldId id="274" r:id="rId16"/>
    <p:sldId id="269" r:id="rId17"/>
    <p:sldId id="275" r:id="rId18"/>
    <p:sldId id="270" r:id="rId19"/>
    <p:sldId id="276" r:id="rId20"/>
    <p:sldId id="272" r:id="rId21"/>
    <p:sldId id="277" r:id="rId22"/>
    <p:sldId id="271" r:id="rId23"/>
    <p:sldId id="278" r:id="rId24"/>
    <p:sldId id="283" r:id="rId25"/>
    <p:sldId id="279" r:id="rId26"/>
    <p:sldId id="284" r:id="rId27"/>
    <p:sldId id="282" r:id="rId28"/>
    <p:sldId id="285" r:id="rId29"/>
    <p:sldId id="281" r:id="rId30"/>
    <p:sldId id="286" r:id="rId31"/>
    <p:sldId id="280" r:id="rId32"/>
    <p:sldId id="292" r:id="rId33"/>
    <p:sldId id="291" r:id="rId34"/>
    <p:sldId id="293" r:id="rId35"/>
    <p:sldId id="290" r:id="rId36"/>
    <p:sldId id="294" r:id="rId37"/>
    <p:sldId id="289" r:id="rId38"/>
    <p:sldId id="288" r:id="rId39"/>
    <p:sldId id="298" r:id="rId40"/>
    <p:sldId id="299" r:id="rId41"/>
    <p:sldId id="297" r:id="rId42"/>
    <p:sldId id="300" r:id="rId43"/>
    <p:sldId id="296" r:id="rId44"/>
    <p:sldId id="301" r:id="rId45"/>
    <p:sldId id="295" r:id="rId46"/>
    <p:sldId id="306" r:id="rId47"/>
    <p:sldId id="305" r:id="rId48"/>
    <p:sldId id="307" r:id="rId49"/>
    <p:sldId id="304" r:id="rId50"/>
    <p:sldId id="303" r:id="rId51"/>
    <p:sldId id="308" r:id="rId52"/>
    <p:sldId id="287" r:id="rId53"/>
    <p:sldId id="315" r:id="rId54"/>
    <p:sldId id="309" r:id="rId55"/>
    <p:sldId id="316" r:id="rId56"/>
    <p:sldId id="310" r:id="rId57"/>
    <p:sldId id="317" r:id="rId58"/>
    <p:sldId id="311" r:id="rId59"/>
    <p:sldId id="318" r:id="rId60"/>
    <p:sldId id="314" r:id="rId61"/>
    <p:sldId id="313" r:id="rId62"/>
    <p:sldId id="312" r:id="rId63"/>
    <p:sldId id="324" r:id="rId64"/>
    <p:sldId id="319" r:id="rId65"/>
    <p:sldId id="325" r:id="rId66"/>
    <p:sldId id="320" r:id="rId67"/>
    <p:sldId id="326" r:id="rId68"/>
    <p:sldId id="321" r:id="rId69"/>
    <p:sldId id="327" r:id="rId70"/>
    <p:sldId id="322" r:id="rId71"/>
    <p:sldId id="328" r:id="rId72"/>
    <p:sldId id="323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872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7553" y="1412776"/>
            <a:ext cx="81689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Интеллектуальная игра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Для педагогов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428998"/>
            <a:ext cx="6840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Знатоки права</a:t>
            </a:r>
            <a:r>
              <a:rPr lang="ru-RU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4.Как вы думаете, какой орган при ООН занимается правами ребенка?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А. </a:t>
            </a:r>
            <a:r>
              <a:rPr lang="ru-RU" u="sng" dirty="0" smtClean="0"/>
              <a:t>Детский фонд.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Б. Международный валютный фонд.</a:t>
            </a:r>
            <a:br>
              <a:rPr lang="ru-RU" dirty="0" smtClean="0"/>
            </a:br>
            <a:r>
              <a:rPr lang="ru-RU" dirty="0" smtClean="0"/>
              <a:t>В. Международный банк регионального развития.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45031" y="2967335"/>
            <a:ext cx="2453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2-й тур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1.Как называется основной документ по правам ребенка, принятый 4-й сессией Генеральной Ассамблеи ООН?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1.Как называется основной документ по правам ребенка, принятый 4-й сессией Генеральной Ассамблеи ООН?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(Конвенция о правах ребенка)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2.Сколько статей включает в себя конвенция?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2.Сколько статей включает в себя конвенция?</a:t>
            </a:r>
            <a:br>
              <a:rPr lang="ru-RU" b="1" dirty="0" smtClean="0"/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(54)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3.Какая высокоразвитая страна мира пока еще не подписалась под конвенцией?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3.Какая высокоразвитая страна мира пока еще не подписалась под конвенцией?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(США)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4.В каком возрасте человек считается ребенком, по мнению ООН?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4.В каком возрасте человек считается ребенком, по мнению ООН?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(0- 18 лет)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42526" y="2967335"/>
            <a:ext cx="2258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1-й тур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5.На кого Конвенция возлагает основную ответственность на воспитание ребенка?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5.На кого Конвенция возлагает основную ответственность на воспитание ребенка?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(На родителей)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0084" y="2967335"/>
            <a:ext cx="2303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-й тур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1.Воспитание ребенка является правом или обязанностью родителей?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1.Воспитание ребенка является правом или обязанностью родителей?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(И правом, и обязанностью)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2.С какого возраста ребенок способен принимать самостоятельные решения?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2.С какого возраста ребенок способен принимать самостоятельные решения?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(С 3 лет)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3.Кому принадлежат слова о том, что «счастье всего мира не стоит одной слезы на щеке невинного ребенка»?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3.Кому принадлежат слова о том, что «счастье всего мира не стоит одной слезы на щеке невинного ребенка»?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(Ф. М. Достоевский)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4.Какой стиль воспитания несовместим с правами ребенка?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1.Какова цель ООН?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А. Защита прав человека.</a:t>
            </a:r>
            <a:br>
              <a:rPr lang="ru-RU" dirty="0" smtClean="0"/>
            </a:br>
            <a:r>
              <a:rPr lang="ru-RU" dirty="0" smtClean="0"/>
              <a:t>Б. Проведение Олимпийских игр.</a:t>
            </a:r>
            <a:br>
              <a:rPr lang="ru-RU" dirty="0" smtClean="0"/>
            </a:br>
            <a:r>
              <a:rPr lang="ru-RU" dirty="0" smtClean="0"/>
              <a:t>В. Наказание уголовных преступников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4.Какой стиль воспитания несовместим с правами ребенка?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(Авторитарный)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5.Кто несет ответственность за воспитание ребенка в случае разводы родителей?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5.Кто несет ответственность за воспитание ребенка в случае разводы родителей?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(Оба родителя)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6.Кто должен делать все возможное для осуществления прав, содержащихся в Конвенции?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6.Кто должен делать все возможное для осуществления прав, содержащихся в Конвенции?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(Государство)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7.На какие виды делятся права ребенка?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7.На какие виды делятся права ребенка? </a:t>
            </a:r>
            <a:br>
              <a:rPr lang="ru-RU" b="1" dirty="0" smtClean="0"/>
            </a:br>
            <a:r>
              <a:rPr lang="ru-RU" b="1" i="1" dirty="0" smtClean="0"/>
              <a:t>(</a:t>
            </a:r>
            <a:r>
              <a:rPr lang="ru-RU" b="1" i="1" dirty="0" smtClean="0">
                <a:solidFill>
                  <a:srgbClr val="FF0000"/>
                </a:solidFill>
              </a:rPr>
              <a:t>защита от всех форм жестокого обращения,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право на охрану здоровья, </a:t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право на образование,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право на игру, </a:t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право на сохранение своей индивидуальности)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4352528" cy="1215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4- </a:t>
            </a:r>
            <a:r>
              <a:rPr lang="ru-RU" sz="6000" b="1" dirty="0" err="1" smtClean="0">
                <a:solidFill>
                  <a:srgbClr val="7030A0"/>
                </a:solidFill>
              </a:rPr>
              <a:t>й</a:t>
            </a:r>
            <a:r>
              <a:rPr lang="ru-RU" sz="6000" b="1" dirty="0" smtClean="0">
                <a:solidFill>
                  <a:srgbClr val="7030A0"/>
                </a:solidFill>
              </a:rPr>
              <a:t> тур</a:t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«Рисунки»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Рассказать о каком праве хотел поведать  автор рисунков.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0084" y="2967335"/>
            <a:ext cx="2303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5-й тур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1.Какие права были нарушены в ситуации:17- летнюю девушку не допустили к экзаменам в военное училище?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1.Какова цель ООН?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А. </a:t>
            </a:r>
            <a:r>
              <a:rPr lang="ru-RU" u="sng" dirty="0" smtClean="0"/>
              <a:t>Защита прав человека.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Б. Проведение Олимпийских игр.</a:t>
            </a:r>
            <a:br>
              <a:rPr lang="ru-RU" dirty="0" smtClean="0"/>
            </a:br>
            <a:r>
              <a:rPr lang="ru-RU" dirty="0" smtClean="0"/>
              <a:t>В. Наказание уголовных преступников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1.Какие права были нарушены в ситуации:17- летнюю девушку не допустили к экзаменам в военное училище?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(Равные права детей не зависимо от пола)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 Какие права были нарушены в ситуации: 14- летнему подростку разрешили участвовать в боях?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 Какие права были нарушены в ситуации: 14- летнему подростку разрешили участвовать в боях?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i="1" dirty="0" smtClean="0"/>
              <a:t>До 15 лет не принимать участие в военных действиях)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3.Какие права были нарушены в ситуации: учитель прочитала записку, адресованную школьнику?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3.Какие права были нарушены в ситуации: учитель прочитала записку, адресованную школьнику?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(Право на тайну переписки)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4.Какие права были нарушены ведьмой в сказку «Сестрица </a:t>
            </a:r>
            <a:r>
              <a:rPr lang="ru-RU" b="1" dirty="0" err="1" smtClean="0"/>
              <a:t>Аленушка</a:t>
            </a:r>
            <a:r>
              <a:rPr lang="ru-RU" b="1" dirty="0" smtClean="0"/>
              <a:t> и братец Иванушка?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4.Какие права были нарушены ведьмой в сказку «Сестрица </a:t>
            </a:r>
            <a:r>
              <a:rPr lang="ru-RU" b="1" dirty="0" err="1" smtClean="0"/>
              <a:t>Аленушка</a:t>
            </a:r>
            <a:r>
              <a:rPr lang="ru-RU" b="1" dirty="0" smtClean="0"/>
              <a:t> и братец Иванушка?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(Право на жизнь)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5.Какие права были нарушены в сказке Андерсена «Гадкий утенок», когда обитатели двора обижали гадкого утенка?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5.Какие права были нарушены в сказке Андерсена «Гадкий утенок», когда обитатели двора обижали гадкого утенка?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(Право на сохранение индивидуальности)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45030" y="2967335"/>
            <a:ext cx="2453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6-й тур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2.Кто в нашей стране призван стоять на страже прав и свободы граждан?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А. Председатель правительства.</a:t>
            </a:r>
            <a:br>
              <a:rPr lang="ru-RU" dirty="0" smtClean="0"/>
            </a:br>
            <a:r>
              <a:rPr lang="ru-RU" dirty="0" smtClean="0"/>
              <a:t>Б. Президент.</a:t>
            </a:r>
            <a:br>
              <a:rPr lang="ru-RU" dirty="0" smtClean="0"/>
            </a:br>
            <a:r>
              <a:rPr lang="ru-RU" dirty="0" smtClean="0"/>
              <a:t>В. Председатель государственной думы.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1.Какое право было нарушено в сказке «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1.Какое право было нарушено в сказке «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Избушка»?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(Право на неприкосновенность жилища)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2.Кто нарушил это право, а кто помог восстановить права?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2.Кто нарушил это право, а кто помог восстановить права?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(Лиса, Петух)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3.Каким правом пользовалась лягушка в сказке Гаршина «Лягушка- путешественница»?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3.Каким правом пользовалась лягушка в сказке Гаршина «Лягушка- путешественница»?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(Право на свободное передвижение)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4.Как далеко могла передвигаться лягушка, используя свое право?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4.Как далеко могла передвигаться лягушка, используя свое право?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(Без ограничений)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Какое преступление совершили гуси- лебеди, украв братца?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Какое преступление совершили гуси- лебеди, украв братца?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(Похищение детей)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2.Кто в нашей стране призван стоять на страже прав и свободы граждан?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А. Председатель правительства.</a:t>
            </a:r>
            <a:br>
              <a:rPr lang="ru-RU" dirty="0" smtClean="0"/>
            </a:br>
            <a:r>
              <a:rPr lang="ru-RU" dirty="0" smtClean="0"/>
              <a:t>Б. </a:t>
            </a:r>
            <a:r>
              <a:rPr lang="ru-RU" u="sng" dirty="0" smtClean="0"/>
              <a:t>Президент.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В. Председатель государственной думы.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7-й тур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«Пантомима»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45030" y="2967335"/>
            <a:ext cx="2453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8-й тур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1.Какое право нарушили лиса Алиса и кот </a:t>
            </a:r>
            <a:r>
              <a:rPr lang="ru-RU" b="1" dirty="0" err="1" smtClean="0"/>
              <a:t>Базилио</a:t>
            </a:r>
            <a:r>
              <a:rPr lang="ru-RU" b="1" dirty="0" smtClean="0"/>
              <a:t>, хитростью выманив у Буратино 5 золотых монет?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1.Какое право нарушили лиса Алиса и кот </a:t>
            </a:r>
            <a:r>
              <a:rPr lang="ru-RU" b="1" dirty="0" err="1" smtClean="0"/>
              <a:t>Базилио</a:t>
            </a:r>
            <a:r>
              <a:rPr lang="ru-RU" b="1" dirty="0" smtClean="0"/>
              <a:t>, хитростью выманив у Буратино 5 золотых монет?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(Право на личную собственность)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2.Вспомните сказку Пушкина «О попе и работнике его </a:t>
            </a:r>
            <a:r>
              <a:rPr lang="ru-RU" b="1" dirty="0" err="1" smtClean="0"/>
              <a:t>Балде</a:t>
            </a:r>
            <a:r>
              <a:rPr lang="ru-RU" b="1" dirty="0" smtClean="0"/>
              <a:t>». Кто из персонажей воспользовался своим правом на труд?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2.Вспомните сказку Пушкина «О попе и работнике его </a:t>
            </a:r>
            <a:r>
              <a:rPr lang="ru-RU" b="1" dirty="0" err="1" smtClean="0"/>
              <a:t>Балде</a:t>
            </a:r>
            <a:r>
              <a:rPr lang="ru-RU" b="1" dirty="0" smtClean="0"/>
              <a:t>». Кто из персонажей воспользовался своим правом на труд?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(</a:t>
            </a:r>
            <a:r>
              <a:rPr lang="ru-RU" b="1" i="1" dirty="0" err="1" smtClean="0"/>
              <a:t>Балда</a:t>
            </a:r>
            <a:r>
              <a:rPr lang="ru-RU" b="1" i="1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3.На какой срок и за какое вознаграждение поп нанял работника?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3.На какой срок и за какое вознаграждение поп нанял работника?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(На год за 3 щелчка)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4.Вспомните сказку Пушкина «О мертвой царевне и о семи богатырях». На какое право посягнула Царица, приказав Чернявке увести Царевну и бросить, связанную в лесу?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4.Вспомните сказку Пушкина «О мертвой царевне и о семи богатырях». На какое право посягнула Царица, приказав Чернявке увести Царевну и бросить, связанную в лесу? </a:t>
            </a:r>
            <a:r>
              <a:rPr lang="ru-RU" b="1" i="1" dirty="0" smtClean="0">
                <a:solidFill>
                  <a:srgbClr val="FF0000"/>
                </a:solidFill>
              </a:rPr>
              <a:t>(Право на личную неприкосновенность, жизнь и свободу)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3.Что является высшей ценностью в России по Конституции РФ?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А. Промышленный и военный капитал.</a:t>
            </a:r>
            <a:br>
              <a:rPr lang="ru-RU" dirty="0" smtClean="0"/>
            </a:br>
            <a:r>
              <a:rPr lang="ru-RU" dirty="0" smtClean="0"/>
              <a:t>Б. Человек, его права и свободы.</a:t>
            </a:r>
            <a:br>
              <a:rPr lang="ru-RU" dirty="0" smtClean="0"/>
            </a:br>
            <a:r>
              <a:rPr lang="ru-RU" dirty="0" smtClean="0"/>
              <a:t>В. Государство.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5.Какое право Царевны нарушил Кощей Бессмертный, увезя ее к себе и решив вступить с ней в брак, в сказке «Царевна- лягушка»?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5.Какое право Царевны нарушил Кощей Бессмертный, увезя ее к себе и решив вступить с ней в брак, в сказке «Царевна- лягушка»? </a:t>
            </a:r>
            <a:r>
              <a:rPr lang="ru-RU" b="1" dirty="0" smtClean="0">
                <a:solidFill>
                  <a:srgbClr val="FF0000"/>
                </a:solidFill>
              </a:rPr>
              <a:t>(Право вступать в брак по собственному и обоюдному желанию)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Подведение итого конкурса.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Награждение участников.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3.Что является высшей ценностью в России по Конституции РФ?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А. Промышленный и военный капитал.</a:t>
            </a:r>
            <a:br>
              <a:rPr lang="ru-RU" dirty="0" smtClean="0"/>
            </a:br>
            <a:r>
              <a:rPr lang="ru-RU" dirty="0" smtClean="0"/>
              <a:t>Б. </a:t>
            </a:r>
            <a:r>
              <a:rPr lang="ru-RU" u="sng" dirty="0" smtClean="0"/>
              <a:t>Человек, его права и свободы.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В. Государство.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4.Как вы думаете, какой орган при ООН занимается правами ребенка?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А. Детский фонд.</a:t>
            </a:r>
            <a:br>
              <a:rPr lang="ru-RU" dirty="0" smtClean="0"/>
            </a:br>
            <a:r>
              <a:rPr lang="ru-RU" dirty="0" smtClean="0"/>
              <a:t>Б. Международный валютный фонд.</a:t>
            </a:r>
            <a:br>
              <a:rPr lang="ru-RU" dirty="0" smtClean="0"/>
            </a:br>
            <a:r>
              <a:rPr lang="ru-RU" dirty="0" smtClean="0"/>
              <a:t>В. Международный банк регионального развития.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801</Words>
  <Application>Microsoft Office PowerPoint</Application>
  <PresentationFormat>Экран (4:3)</PresentationFormat>
  <Paragraphs>77</Paragraphs>
  <Slides>72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Тема Office</vt:lpstr>
      <vt:lpstr>Слайд 1</vt:lpstr>
      <vt:lpstr>Слайд 2</vt:lpstr>
      <vt:lpstr>1.Какова цель ООН?  А. Защита прав человека. Б. Проведение Олимпийских игр. В. Наказание уголовных преступников </vt:lpstr>
      <vt:lpstr>1.Какова цель ООН?  А. Защита прав человека. Б. Проведение Олимпийских игр. В. Наказание уголовных преступников </vt:lpstr>
      <vt:lpstr>2.Кто в нашей стране призван стоять на страже прав и свободы граждан?  А. Председатель правительства. Б. Президент. В. Председатель государственной думы. </vt:lpstr>
      <vt:lpstr>2.Кто в нашей стране призван стоять на страже прав и свободы граждан?  А. Председатель правительства. Б. Президент. В. Председатель государственной думы. </vt:lpstr>
      <vt:lpstr>3.Что является высшей ценностью в России по Конституции РФ?  А. Промышленный и военный капитал. Б. Человек, его права и свободы. В. Государство. </vt:lpstr>
      <vt:lpstr>3.Что является высшей ценностью в России по Конституции РФ?  А. Промышленный и военный капитал. Б. Человек, его права и свободы. В. Государство. </vt:lpstr>
      <vt:lpstr> 4.Как вы думаете, какой орган при ООН занимается правами ребенка?  А. Детский фонд. Б. Международный валютный фонд. В. Международный банк регионального развития. </vt:lpstr>
      <vt:lpstr> 4.Как вы думаете, какой орган при ООН занимается правами ребенка?  А. Детский фонд. Б. Международный валютный фонд. В. Международный банк регионального развития. </vt:lpstr>
      <vt:lpstr>Слайд 11</vt:lpstr>
      <vt:lpstr>1.Как называется основной документ по правам ребенка, принятый 4-й сессией Генеральной Ассамблеи ООН? </vt:lpstr>
      <vt:lpstr>1.Как называется основной документ по правам ребенка, принятый 4-й сессией Генеральной Ассамблеи ООН? </vt:lpstr>
      <vt:lpstr>2.Сколько статей включает в себя конвенция?  </vt:lpstr>
      <vt:lpstr>2.Сколько статей включает в себя конвенция?  (54) </vt:lpstr>
      <vt:lpstr>3.Какая высокоразвитая страна мира пока еще не подписалась под конвенцией?  </vt:lpstr>
      <vt:lpstr>3.Какая высокоразвитая страна мира пока еще не подписалась под конвенцией?   (США) </vt:lpstr>
      <vt:lpstr>4.В каком возрасте человек считается ребенком, по мнению ООН?  </vt:lpstr>
      <vt:lpstr>4.В каком возрасте человек считается ребенком, по мнению ООН?   (0- 18 лет) </vt:lpstr>
      <vt:lpstr>5.На кого Конвенция возлагает основную ответственность на воспитание ребенка?  </vt:lpstr>
      <vt:lpstr>5.На кого Конвенция возлагает основную ответственность на воспитание ребенка?   (На родителей) </vt:lpstr>
      <vt:lpstr>Слайд 22</vt:lpstr>
      <vt:lpstr>1.Воспитание ребенка является правом или обязанностью родителей?  </vt:lpstr>
      <vt:lpstr>1.Воспитание ребенка является правом или обязанностью родителей?   (И правом, и обязанностью) </vt:lpstr>
      <vt:lpstr>2.С какого возраста ребенок способен принимать самостоятельные решения?  </vt:lpstr>
      <vt:lpstr>2.С какого возраста ребенок способен принимать самостоятельные решения?   (С 3 лет) </vt:lpstr>
      <vt:lpstr>3.Кому принадлежат слова о том, что «счастье всего мира не стоит одной слезы на щеке невинного ребенка»?  </vt:lpstr>
      <vt:lpstr>3.Кому принадлежат слова о том, что «счастье всего мира не стоит одной слезы на щеке невинного ребенка»?   (Ф. М. Достоевский) </vt:lpstr>
      <vt:lpstr>4.Какой стиль воспитания несовместим с правами ребенка?  </vt:lpstr>
      <vt:lpstr>4.Какой стиль воспитания несовместим с правами ребенка?   (Авторитарный) </vt:lpstr>
      <vt:lpstr>5.Кто несет ответственность за воспитание ребенка в случае разводы родителей?  </vt:lpstr>
      <vt:lpstr>5.Кто несет ответственность за воспитание ребенка в случае разводы родителей?   (Оба родителя) </vt:lpstr>
      <vt:lpstr>6.Кто должен делать все возможное для осуществления прав, содержащихся в Конвенции?  </vt:lpstr>
      <vt:lpstr>6.Кто должен делать все возможное для осуществления прав, содержащихся в Конвенции?   (Государство) </vt:lpstr>
      <vt:lpstr>7.На какие виды делятся права ребенка?  </vt:lpstr>
      <vt:lpstr> 7.На какие виды делятся права ребенка?  (защита от всех форм жестокого обращения,  право на охрану здоровья,  право на образование,  право на игру,  право на сохранение своей индивидуальности) </vt:lpstr>
      <vt:lpstr>4- й тур  «Рисунки» </vt:lpstr>
      <vt:lpstr>Слайд 38</vt:lpstr>
      <vt:lpstr>1.Какие права были нарушены в ситуации:17- летнюю девушку не допустили к экзаменам в военное училище?  </vt:lpstr>
      <vt:lpstr>1.Какие права были нарушены в ситуации:17- летнюю девушку не допустили к экзаменам в военное училище?   (Равные права детей не зависимо от пола) </vt:lpstr>
      <vt:lpstr>2. Какие права были нарушены в ситуации: 14- летнему подростку разрешили участвовать в боях?  </vt:lpstr>
      <vt:lpstr>2. Какие права были нарушены в ситуации: 14- летнему подростку разрешили участвовать в боях?   (До 15 лет не принимать участие в военных действиях) </vt:lpstr>
      <vt:lpstr>3.Какие права были нарушены в ситуации: учитель прочитала записку, адресованную школьнику?  </vt:lpstr>
      <vt:lpstr>3.Какие права были нарушены в ситуации: учитель прочитала записку, адресованную школьнику?   (Право на тайну переписки) </vt:lpstr>
      <vt:lpstr>4.Какие права были нарушены ведьмой в сказку «Сестрица Аленушка и братец Иванушка?  </vt:lpstr>
      <vt:lpstr>4.Какие права были нарушены ведьмой в сказку «Сестрица Аленушка и братец Иванушка?   (Право на жизнь) </vt:lpstr>
      <vt:lpstr>5.Какие права были нарушены в сказке Андерсена «Гадкий утенок», когда обитатели двора обижали гадкого утенка?  </vt:lpstr>
      <vt:lpstr>5.Какие права были нарушены в сказке Андерсена «Гадкий утенок», когда обитатели двора обижали гадкого утенка?   (Право на сохранение индивидуальности) </vt:lpstr>
      <vt:lpstr>Слайд 49</vt:lpstr>
      <vt:lpstr>1.Какое право было нарушено в сказке «Заюшкина Избушка»?  </vt:lpstr>
      <vt:lpstr>1.Какое право было нарушено в сказке «Заюшкина Избушка»?   (Право на неприкосновенность жилища) </vt:lpstr>
      <vt:lpstr>2.Кто нарушил это право, а кто помог восстановить права?  </vt:lpstr>
      <vt:lpstr>2.Кто нарушил это право, а кто помог восстановить права?   (Лиса, Петух) </vt:lpstr>
      <vt:lpstr>3.Каким правом пользовалась лягушка в сказке Гаршина «Лягушка- путешественница»?  </vt:lpstr>
      <vt:lpstr>3.Каким правом пользовалась лягушка в сказке Гаршина «Лягушка- путешественница»?   (Право на свободное передвижение) </vt:lpstr>
      <vt:lpstr>4.Как далеко могла передвигаться лягушка, используя свое право?  </vt:lpstr>
      <vt:lpstr>4.Как далеко могла передвигаться лягушка, используя свое право?   (Без ограничений) </vt:lpstr>
      <vt:lpstr>5. Какое преступление совершили гуси- лебеди, украв братца?  </vt:lpstr>
      <vt:lpstr>5. Какое преступление совершили гуси- лебеди, украв братца?   (Похищение детей) </vt:lpstr>
      <vt:lpstr>7-й тур  «Пантомима» </vt:lpstr>
      <vt:lpstr>Слайд 61</vt:lpstr>
      <vt:lpstr>1.Какое право нарушили лиса Алиса и кот Базилио, хитростью выманив у Буратино 5 золотых монет?  </vt:lpstr>
      <vt:lpstr>1.Какое право нарушили лиса Алиса и кот Базилио, хитростью выманив у Буратино 5 золотых монет?   (Право на личную собственность) </vt:lpstr>
      <vt:lpstr>2.Вспомните сказку Пушкина «О попе и работнике его Балде». Кто из персонажей воспользовался своим правом на труд?  </vt:lpstr>
      <vt:lpstr>2.Вспомните сказку Пушкина «О попе и работнике его Балде». Кто из персонажей воспользовался своим правом на труд?   (Балда) </vt:lpstr>
      <vt:lpstr>3.На какой срок и за какое вознаграждение поп нанял работника? </vt:lpstr>
      <vt:lpstr>3.На какой срок и за какое вознаграждение поп нанял работника?   (На год за 3 щелчка) </vt:lpstr>
      <vt:lpstr>4.Вспомните сказку Пушкина «О мертвой царевне и о семи богатырях». На какое право посягнула Царица, приказав Чернявке увести Царевну и бросить, связанную в лесу?  </vt:lpstr>
      <vt:lpstr> 4.Вспомните сказку Пушкина «О мертвой царевне и о семи богатырях». На какое право посягнула Царица, приказав Чернявке увести Царевну и бросить, связанную в лесу? (Право на личную неприкосновенность, жизнь и свободу) </vt:lpstr>
      <vt:lpstr>5.Какое право Царевны нарушил Кощей Бессмертный, увезя ее к себе и решив вступить с ней в брак, в сказке «Царевна- лягушка»?  </vt:lpstr>
      <vt:lpstr>5.Какое право Царевны нарушил Кощей Бессмертный, увезя ее к себе и решив вступить с ней в брак, в сказке «Царевна- лягушка»? (Право вступать в брак по собственному и обоюдному желанию) </vt:lpstr>
      <vt:lpstr>Подведение итого конкурса.   Награждение участников.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33</cp:revision>
  <dcterms:created xsi:type="dcterms:W3CDTF">2016-11-17T15:29:23Z</dcterms:created>
  <dcterms:modified xsi:type="dcterms:W3CDTF">2017-01-22T10:13:58Z</dcterms:modified>
</cp:coreProperties>
</file>